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730" autoAdjust="0"/>
  </p:normalViewPr>
  <p:slideViewPr>
    <p:cSldViewPr showGuides="1">
      <p:cViewPr>
        <p:scale>
          <a:sx n="130" d="100"/>
          <a:sy n="130" d="100"/>
        </p:scale>
        <p:origin x="-1488" y="5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487080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712640" y="1052736"/>
            <a:ext cx="1825151" cy="118106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21149551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kumimoji="0" lang="ru-RU" altLang="x-none" sz="16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kumimoji="0" lang="ru-RU" altLang="x-none" sz="16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11</a:t>
                      </a:r>
                      <a:r>
                        <a:rPr kumimoji="0" lang="kk-KZ" altLang="x-none" sz="16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3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2026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91579" y="2420888"/>
            <a:ext cx="4754513" cy="600164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ночью </a:t>
            </a:r>
            <a:r>
              <a:rPr lang="kk-KZ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рассеиванию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уровень загрязнения воздуха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89724746"/>
              </p:ext>
            </p:extLst>
          </p:nvPr>
        </p:nvGraphicFramePr>
        <p:xfrm>
          <a:off x="4991355" y="4193139"/>
          <a:ext cx="4747702" cy="21167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0.147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56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293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1.464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1.038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03412049"/>
                  </a:ext>
                </a:extLst>
              </a:tr>
              <a:tr h="2022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0.057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275444"/>
            <a:ext cx="4759889" cy="178510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endParaRPr lang="ru-RU" alt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000" algn="just"/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Облачно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,,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днем дождь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гроза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. Ночью и утром туман.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юго-западный9-14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, днем порывы 15-20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3-5,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12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-14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тепла.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</a:t>
            </a:r>
          </a:p>
          <a:p>
            <a:pPr lvl="0" indent="180000" algn="just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</a:t>
            </a:r>
          </a:p>
          <a:p>
            <a:pPr lvl="0" indent="180000" algn="just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Прогноз погоды на ночь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25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</a:t>
            </a:r>
            <a:endParaRPr lang="ru-RU" alt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по 08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245апреля</a:t>
            </a:r>
            <a:endParaRPr lang="ru-RU" alt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Облачно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,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дождь .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Ветер южный 9-14 м/с. Температура воздуха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1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-3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тепла</a:t>
            </a:r>
            <a:r>
              <a:rPr lang="kk-KZ" sz="1100" dirty="0" smtClean="0">
                <a:solidFill>
                  <a:srgbClr val="000000"/>
                </a:solidFill>
                <a:latin typeface="Times New Roman"/>
              </a:rPr>
              <a:t>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7538" y="6032877"/>
            <a:ext cx="4680041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Ищанов Д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39848</TotalTime>
  <Words>600</Words>
  <Application>Microsoft Office PowerPoint</Application>
  <PresentationFormat>Лист A4 (210x297 мм)</PresentationFormat>
  <Paragraphs>96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6868</cp:revision>
  <cp:lastPrinted>2021-07-01T03:56:27Z</cp:lastPrinted>
  <dcterms:created xsi:type="dcterms:W3CDTF">2018-03-27T06:03:00Z</dcterms:created>
  <dcterms:modified xsi:type="dcterms:W3CDTF">2026-04-23T06:03:20Z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